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9D9B4-BDD9-4448-8F86-687D6B615F9E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E393-DA2B-E04D-A3F8-0864E2F9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37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4E755-F71B-A54A-85D6-19EBFB6E1195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8C632-60AF-F444-914D-530F51306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7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4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4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3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2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35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1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5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8C632-60AF-F444-914D-530F513066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0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A3B1-E5E9-A64E-A391-3418506E6087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2626-4ED9-1C4F-AC51-9E9A88A216B7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0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73B14-34E1-104F-999F-4CE0694CBD9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C9F41-556F-774F-9323-0572B0460953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2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3492-CE81-9444-B645-B3C6E6E125F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4789-F8CE-554B-955B-3CA020E9E365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6D13-070E-434A-B314-99077FFAC95C}" type="datetime1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0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80CA-DBFF-A743-9251-25F9CD38FB55}" type="datetime1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3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94FC-83CB-D04F-99DA-9CAB8178F1CE}" type="datetime1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4698-2B9A-4D44-B8C6-E2320AD2D281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72D1-2B26-AE40-9A27-DBD2395335EB}" type="datetime1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5180-C2EA-644F-8FE9-15E88E87C664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223F0-F7AF-5D44-912E-90FF67DF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3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gordon@brave.ly" TargetMode="External"/><Relationship Id="rId4" Type="http://schemas.openxmlformats.org/officeDocument/2006/relationships/hyperlink" Target="http://www.brave.ly/" TargetMode="External"/><Relationship Id="rId5" Type="http://schemas.openxmlformats.org/officeDocument/2006/relationships/hyperlink" Target="http://www.brave.ly/downloa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PHS &amp; Brave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October 4</a:t>
            </a:r>
            <a:r>
              <a:rPr lang="en-US" baseline="30000" dirty="0" smtClean="0">
                <a:latin typeface="Bodoni 72 Book" charset="0"/>
                <a:ea typeface="Bodoni 72 Book" charset="0"/>
                <a:cs typeface="Bodoni 72 Book" charset="0"/>
              </a:rPr>
              <a:t>th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– Pilot program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1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Future features...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8" y="1825625"/>
            <a:ext cx="2446404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Contact info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endParaRPr lang="en-US" dirty="0">
              <a:latin typeface="Bodoni 72 Book" charset="0"/>
              <a:ea typeface="Bodoni 72 Book" charset="0"/>
              <a:cs typeface="Bodoni 72 Book" charset="0"/>
              <a:hlinkClick r:id="rId3"/>
            </a:endParaRP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3"/>
              </a:rPr>
              <a:t>gordon@brave.ly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4"/>
              </a:rPr>
              <a:t>www.brave.ly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for more information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  <a:hlinkClick r:id="rId5"/>
              </a:rPr>
              <a:t>www.brave.ly/download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to find the app</a:t>
            </a:r>
          </a:p>
          <a:p>
            <a:pPr marL="0" indent="0" algn="ctr">
              <a:buNone/>
            </a:pP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604 500 8569 – to call or text me</a:t>
            </a:r>
          </a:p>
          <a:p>
            <a:pPr marL="0" indent="0" algn="ctr">
              <a:buNone/>
            </a:pPr>
            <a:endParaRPr lang="en-US" dirty="0" smtClean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Brave is...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982" y="1690688"/>
            <a:ext cx="5809438" cy="4351338"/>
          </a:xfrm>
          <a:ln>
            <a:solidFill>
              <a:srgbClr val="00B05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30" y="1690689"/>
            <a:ext cx="2446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If you see a notification...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00" y="1690688"/>
            <a:ext cx="2451458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877" y="1690688"/>
            <a:ext cx="2446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Respond (if you can help)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796" y="1825625"/>
            <a:ext cx="2446404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63" y="1825625"/>
            <a:ext cx="2446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Call to coordinate... and go and help!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71" y="1690688"/>
            <a:ext cx="5809438" cy="4351338"/>
          </a:xfrm>
          <a:ln>
            <a:solidFill>
              <a:srgbClr val="00B050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41" y="1690688"/>
            <a:ext cx="2446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Doesn’t have to be an overdose...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14" y="1825625"/>
            <a:ext cx="7787171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Private pilot – this is </a:t>
            </a:r>
            <a:r>
              <a:rPr lang="en-US" u="sng" dirty="0" smtClean="0">
                <a:latin typeface="Bodoni 72 Book" charset="0"/>
                <a:ea typeface="Bodoni 72 Book" charset="0"/>
                <a:cs typeface="Bodoni 72 Book" charset="0"/>
              </a:rPr>
              <a:t>your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app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26" y="1690688"/>
            <a:ext cx="2522268" cy="448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63" y="1690687"/>
            <a:ext cx="2522268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We </a:t>
            </a:r>
            <a:r>
              <a:rPr lang="en-US" b="1" dirty="0" smtClean="0">
                <a:latin typeface="Bodoni 72 Book" charset="0"/>
                <a:ea typeface="Bodoni 72 Book" charset="0"/>
                <a:cs typeface="Bodoni 72 Book" charset="0"/>
              </a:rPr>
              <a:t>need</a:t>
            </a:r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 your help to make it better!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8" y="1825625"/>
            <a:ext cx="2446404" cy="43513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odoni 72 Book" charset="0"/>
                <a:ea typeface="Bodoni 72 Book" charset="0"/>
                <a:cs typeface="Bodoni 72 Book" charset="0"/>
              </a:rPr>
              <a:t>Known issues</a:t>
            </a:r>
            <a:endParaRPr lang="en-US" dirty="0"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96" y="1705335"/>
            <a:ext cx="2446404" cy="435133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223F0-F7AF-5D44-912E-90FF67DF0D0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91" y="1690688"/>
            <a:ext cx="2454639" cy="43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2508</TotalTime>
  <Words>103</Words>
  <Application>Microsoft Macintosh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Bodoni 72 Book</vt:lpstr>
      <vt:lpstr>Calibri</vt:lpstr>
      <vt:lpstr>Calibri Light</vt:lpstr>
      <vt:lpstr>Arial</vt:lpstr>
      <vt:lpstr>Office Theme</vt:lpstr>
      <vt:lpstr>PHS &amp; Brave</vt:lpstr>
      <vt:lpstr>Brave is...</vt:lpstr>
      <vt:lpstr>If you see a notification...</vt:lpstr>
      <vt:lpstr>Respond (if you can help)</vt:lpstr>
      <vt:lpstr>Call to coordinate... and go and help!</vt:lpstr>
      <vt:lpstr>Doesn’t have to be an overdose...</vt:lpstr>
      <vt:lpstr>Private pilot – this is your app</vt:lpstr>
      <vt:lpstr>We need your help to make it better!</vt:lpstr>
      <vt:lpstr>Known issues</vt:lpstr>
      <vt:lpstr>Future features...</vt:lpstr>
      <vt:lpstr>Contact info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PHS &amp; Brave</dc:title>
  <dc:creator>Gordon Casey</dc:creator>
  <cp:lastModifiedBy>Gordon Casey</cp:lastModifiedBy>
  <cp:revision>14</cp:revision>
  <cp:lastPrinted>2017-10-03T02:48:18Z</cp:lastPrinted>
  <dcterms:created xsi:type="dcterms:W3CDTF">2017-10-03T00:35:58Z</dcterms:created>
  <dcterms:modified xsi:type="dcterms:W3CDTF">2017-10-04T18:24:54Z</dcterms:modified>
</cp:coreProperties>
</file>